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40" r:id="rId3"/>
    <p:sldId id="1142" r:id="rId4"/>
    <p:sldId id="1147" r:id="rId5"/>
    <p:sldId id="1149" r:id="rId6"/>
    <p:sldId id="1148" r:id="rId7"/>
    <p:sldId id="1143" r:id="rId8"/>
    <p:sldId id="1144" r:id="rId9"/>
    <p:sldId id="1145" r:id="rId10"/>
    <p:sldId id="1150" r:id="rId11"/>
    <p:sldId id="1151" r:id="rId12"/>
    <p:sldId id="115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124744"/>
            <a:ext cx="11368120" cy="3888432"/>
          </a:xfrm>
          <a:prstGeom prst="rect">
            <a:avLst/>
          </a:prstGeom>
        </p:spPr>
      </p:pic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406574" y="1628799"/>
            <a:ext cx="11305256" cy="3346237"/>
          </a:xfrm>
        </p:spPr>
        <p:txBody>
          <a:bodyPr/>
          <a:lstStyle/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no matter what languages you speak, the animals can talk to you in a way that’s easy for you to understand.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96938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所以无论你说什么语言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动物都能以一种你容易理解的方式与你交谈。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languages you speak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easy for you to understand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way,that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译文.eps" descr="id:21474892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55860"/>
            <a:ext cx="777359" cy="250076"/>
          </a:xfrm>
          <a:prstGeom prst="rect">
            <a:avLst/>
          </a:prstGeom>
        </p:spPr>
      </p:pic>
      <p:pic>
        <p:nvPicPr>
          <p:cNvPr id="10" name="分析.eps" descr="id:21474892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85061"/>
            <a:ext cx="777359" cy="25007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21" y="1061889"/>
            <a:ext cx="2160240" cy="51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27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5078313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快速浏览题目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明确题目类型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如细节理解题、主旨大意题、推理判断题、词义猜测题等。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阅读选项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仔细阅读选项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对于细节理解题的选项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可初步判断哪些信息可能是文章重点提及的部分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对于主旨大意题的选项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了解不同的主题观点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帮助阅读时思考文章的主旨走向。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预测内容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根据题目和选项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猜测文章的主题、范围和可能涉及的内容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如文章是关于科普知识、文化差异还是校园生活等。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逐段阅读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阅读文章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按照段落顺序逐段精读。注意文章开头部分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通常会引出主题或者提供背景信息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结尾部分可能会总结观点或者得出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结论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8"/>
            <a:ext cx="1728192" cy="6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683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1430774"/>
            <a:ext cx="11485848" cy="2862322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标记重点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阅读过程中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标记出与题目相关的关键信息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如人物、时间、地点、事件、因果关系、观点态度等。如遇到不理解的单词或句子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先不要停下来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可以根据上下文猜测意思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继续阅读。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把握细节和逻辑关系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关注文章中的细节描写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包括具体的数据、实例等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理解句子之间、段落之间的逻辑关系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如并列、转折、因果、递进等。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2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98515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是一篇说明文。文章主要介绍了英国博物馆利用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技术让动物标本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说话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游客可以通过扫码与标本互动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旨在增强人与自然的联系并呼吁人们关注生物多样性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699867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836712"/>
            <a:ext cx="11593288" cy="167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8033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science museums, you usually see animal specimens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标本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silently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they are not quiet anymore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AI, visitors to a museum in England can talk to them now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works with an AI company so that it is possible for people and the natural world to communicate with each other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brings 13 of its specimens back to life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 only need to use their smartphones to scan the QR codes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二维码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to the specimens to begin talking with them—either by text or voice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will reply as if they’re still alive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new way for people to learn about animals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museum wants to see how this can help people connect with nature better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2981"/>
            <a:ext cx="11485848" cy="390023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just a try using AI technology in nature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it help people know more about the specimen animals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it influence people’s opinions about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will people like the mouse better after hearing its voice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not sure,” said Jack Ashby, a worker of the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don’t have to speak English, by the way—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multilingual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no matter what languages you speak, the animals can talk to you in a way that’s easy for you to understand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31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473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 engineers hope to make people care more about the biodiversity crisis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生物多样性危机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most recent research, wildlife populations dropped by 69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1970 and 2018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animals are dying out at a faster speed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hope the new technology will be both fun and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846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AI do in the science museum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the animals to live longer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the museum to make more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visitors to talk with the specimens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helps the scientists to make specimens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0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science museums, you usually see animal specimens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标本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lying silently. Now they are not quiet anymore. Thanks to AI, visitors to a museum in England can talk to them now.”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,AI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使得游客可与标本对话。故选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292" y="8276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14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sentence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multilingual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 in Paragraph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can’t speak any languages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can speak only one language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can speak two languages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can speak several different languages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10834"/>
            <a:ext cx="3528392" cy="533661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词句猜测题。第六段中的根据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“So no matter what languages you speak, the animals can talk to you in a way that’s easy for you to understand.”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无论你讲何种语言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这些动物都能以一种你容易理解的方式与你交流。因此此处指这些动物会说多种语言。故选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63186" y="8161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the museum work with the AI 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museum hopes to make the number of animals increase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museum wishes visitors to learn more about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museum would like to help visitors communicate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museum wants to teach visitors how to use smartphones in the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343805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“This is a new way for people to learn about animals. The museum wants to see how this can help people connect with nature better.”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这是人们了解动物的一种新方式。博物馆希望看到这种方式如何帮助人们更好地与自然联系。故选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0516" y="827659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8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hope new technology will be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 and useful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 and smart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Smooth and safe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Convenient and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0374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“Let’s hope the new technology will be both fun and helpful.”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作者希望这项新技术既有趣又有用。故选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14737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0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807</Words>
  <Application>Microsoft Office PowerPoint</Application>
  <PresentationFormat>自定义</PresentationFormat>
  <Paragraphs>46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2025-09-17T18:08:29Z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